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68" autoAdjust="0"/>
  </p:normalViewPr>
  <p:slideViewPr>
    <p:cSldViewPr>
      <p:cViewPr varScale="1">
        <p:scale>
          <a:sx n="110" d="100"/>
          <a:sy n="110" d="100"/>
        </p:scale>
        <p:origin x="-57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390CA-DE7E-4C88-8816-CDF75155AAC3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2E6E2-523B-4F20-9305-36D4D9675F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2E6E2-523B-4F20-9305-36D4D9675FF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3A29-955E-46D6-BF06-24500C6B933D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4F78A-13B5-4F39-B247-5A400AA20DCE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193B2-BBAE-4E15-BECE-A2996D947E93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8191B-D321-434E-9B00-C6B8D56A1620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13CE4-5C3A-4881-BCC4-D26D8859AE7A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A18DA-946C-4058-94A5-A2C65190513F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6B88-224A-4820-B833-1E6AB366BFC9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6C7D6-34EF-4E31-86C5-CD226F9CF2E9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2748-FE31-44EF-9CA2-907483EF78C7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41E1C-3ED0-4A11-91AE-62647A204F3D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59189-1C8F-473E-9CC6-F786CA240938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34013-243C-4F6E-BE08-5CAE40734399}" type="datetime4">
              <a:rPr lang="en-US" smtClean="0"/>
              <a:pPr/>
              <a:t>September 28, 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Abdul Latif Jameel Poverty Action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5800" y="990599"/>
            <a:ext cx="77724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85799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Myriad Pro" pitchFamily="34" charset="0"/>
              </a:rPr>
              <a:t>J-PAL Offices</a:t>
            </a:r>
            <a:endParaRPr lang="en-US" dirty="0">
              <a:latin typeface="Myriad Pro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38200" y="6096000"/>
            <a:ext cx="3713204" cy="542770"/>
            <a:chOff x="2286000" y="5697226"/>
            <a:chExt cx="4813300" cy="703574"/>
          </a:xfrm>
        </p:grpSpPr>
        <p:pic>
          <p:nvPicPr>
            <p:cNvPr id="19" name="Picture 18" descr="JPAL_Logo_Spread_RGB.jpg"/>
            <p:cNvPicPr>
              <a:picLocks noChangeAspect="1"/>
            </p:cNvPicPr>
            <p:nvPr/>
          </p:nvPicPr>
          <p:blipFill>
            <a:blip r:embed="rId3" cstate="print"/>
            <a:srcRect l="34985" t="87575"/>
            <a:stretch>
              <a:fillRect/>
            </a:stretch>
          </p:blipFill>
          <p:spPr>
            <a:xfrm>
              <a:off x="4267200" y="6248400"/>
              <a:ext cx="2832100" cy="118915"/>
            </a:xfrm>
            <a:prstGeom prst="rect">
              <a:avLst/>
            </a:prstGeom>
          </p:spPr>
        </p:pic>
        <p:pic>
          <p:nvPicPr>
            <p:cNvPr id="20" name="Picture 19" descr="JPAL_Logo_Spread_RGB.jpg"/>
            <p:cNvPicPr>
              <a:picLocks noChangeAspect="1"/>
            </p:cNvPicPr>
            <p:nvPr/>
          </p:nvPicPr>
          <p:blipFill>
            <a:blip r:embed="rId3" cstate="print"/>
            <a:srcRect r="41144" b="14714"/>
            <a:stretch>
              <a:fillRect/>
            </a:stretch>
          </p:blipFill>
          <p:spPr>
            <a:xfrm>
              <a:off x="2286000" y="5697226"/>
              <a:ext cx="2209800" cy="703574"/>
            </a:xfrm>
            <a:prstGeom prst="rect">
              <a:avLst/>
            </a:prstGeom>
          </p:spPr>
        </p:pic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>
          <a:xfrm>
            <a:off x="7315200" y="6264275"/>
            <a:ext cx="1371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pPr algn="ctr"/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10800000">
            <a:off x="762000" y="5943600"/>
            <a:ext cx="76962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Updated-Map,-8-26-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1219200"/>
            <a:ext cx="79438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J-PAL Offices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[YOUR TITLE HERE AND SECOND LINE HERE]</dc:title>
  <dc:creator/>
  <cp:lastModifiedBy>Caitlin Tulloch</cp:lastModifiedBy>
  <cp:revision>8</cp:revision>
  <dcterms:created xsi:type="dcterms:W3CDTF">2006-08-16T00:00:00Z</dcterms:created>
  <dcterms:modified xsi:type="dcterms:W3CDTF">2010-09-28T17:26:08Z</dcterms:modified>
</cp:coreProperties>
</file>